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551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9F2A43-5101-C98A-A6F5-53219669E0C2}" v="979" dt="2020-12-18T11:31:08.003"/>
    <p1510:client id="{1F04B43B-6279-5BF8-B0CE-3AB0B6CBA81F}" v="35" dt="2023-01-25T16:00:13.105"/>
    <p1510:client id="{29FC7925-8BBC-C207-BFCC-3291450B6991}" v="294" dt="2021-10-29T12:30:43.903"/>
    <p1510:client id="{810D3D89-49CC-854C-C201-EEEC7F15A1AE}" v="11" dt="2020-12-15T17:07:13.489"/>
    <p1510:client id="{8F826246-8619-E63B-97C5-0FCD7C921AFD}" v="1622" dt="2023-05-10T16:11:19.480"/>
    <p1510:client id="{C214BD7F-39F5-A808-BC84-6CAD629A9ABC}" v="1022" dt="2020-12-14T12:15:32.136"/>
    <p1510:client id="{CFD2ACBF-5561-048E-43CE-BEFDDF86BBBC}" v="1" dt="2024-01-08T14:57:42.209"/>
    <p1510:client id="{D4E11FD0-4417-752C-ECDE-F1A0078E3376}" v="1090" dt="2023-01-16T14:40:39.215"/>
    <p1510:client id="{DF91AE2B-9EED-411B-516B-2C47D0A19CCF}" v="102" dt="2021-03-12T15:34:18.010"/>
    <p1510:client id="{F769A3CB-8C1C-5291-5FE9-9CB28B7D0AD9}" v="214" dt="2020-12-14T11:17:01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Willett" userId="S::kwillett@bury.school::230b59cd-4c0d-42ea-a9bf-c9f3312af7d7" providerId="AD" clId="Web-{CFD2ACBF-5561-048E-43CE-BEFDDF86BBBC}"/>
    <pc:docChg chg="modSld">
      <pc:chgData name="Katie Willett" userId="S::kwillett@bury.school::230b59cd-4c0d-42ea-a9bf-c9f3312af7d7" providerId="AD" clId="Web-{CFD2ACBF-5561-048E-43CE-BEFDDF86BBBC}" dt="2024-01-08T14:57:42.209" v="0" actId="14100"/>
      <pc:docMkLst>
        <pc:docMk/>
      </pc:docMkLst>
      <pc:sldChg chg="modSp">
        <pc:chgData name="Katie Willett" userId="S::kwillett@bury.school::230b59cd-4c0d-42ea-a9bf-c9f3312af7d7" providerId="AD" clId="Web-{CFD2ACBF-5561-048E-43CE-BEFDDF86BBBC}" dt="2024-01-08T14:57:42.209" v="0" actId="14100"/>
        <pc:sldMkLst>
          <pc:docMk/>
          <pc:sldMk cId="2214765729" sldId="258"/>
        </pc:sldMkLst>
        <pc:spChg chg="mod">
          <ac:chgData name="Katie Willett" userId="S::kwillett@bury.school::230b59cd-4c0d-42ea-a9bf-c9f3312af7d7" providerId="AD" clId="Web-{CFD2ACBF-5561-048E-43CE-BEFDDF86BBBC}" dt="2024-01-08T14:57:42.209" v="0" actId="14100"/>
          <ac:spMkLst>
            <pc:docMk/>
            <pc:sldMk cId="2214765729" sldId="258"/>
            <ac:spMk id="4" creationId="{DB593C43-282F-4849-BCC9-499C8A15DC85}"/>
          </ac:spMkLst>
        </pc:spChg>
      </pc:sldChg>
    </pc:docChg>
  </pc:docChgLst>
  <pc:docChgLst>
    <pc:chgData name="Katie Willett" userId="S::kwillett@bury.school::230b59cd-4c0d-42ea-a9bf-c9f3312af7d7" providerId="AD" clId="Web-{8F826246-8619-E63B-97C5-0FCD7C921AFD}"/>
    <pc:docChg chg="modSld">
      <pc:chgData name="Katie Willett" userId="S::kwillett@bury.school::230b59cd-4c0d-42ea-a9bf-c9f3312af7d7" providerId="AD" clId="Web-{8F826246-8619-E63B-97C5-0FCD7C921AFD}" dt="2023-05-10T16:11:19.480" v="1503"/>
      <pc:docMkLst>
        <pc:docMk/>
      </pc:docMkLst>
      <pc:sldChg chg="addSp delSp modSp">
        <pc:chgData name="Katie Willett" userId="S::kwillett@bury.school::230b59cd-4c0d-42ea-a9bf-c9f3312af7d7" providerId="AD" clId="Web-{8F826246-8619-E63B-97C5-0FCD7C921AFD}" dt="2023-05-10T16:11:19.480" v="1503"/>
        <pc:sldMkLst>
          <pc:docMk/>
          <pc:sldMk cId="3429924625" sldId="257"/>
        </pc:sldMkLst>
        <pc:spChg chg="mod">
          <ac:chgData name="Katie Willett" userId="S::kwillett@bury.school::230b59cd-4c0d-42ea-a9bf-c9f3312af7d7" providerId="AD" clId="Web-{8F826246-8619-E63B-97C5-0FCD7C921AFD}" dt="2023-05-10T15:20:31.138" v="14" actId="20577"/>
          <ac:spMkLst>
            <pc:docMk/>
            <pc:sldMk cId="3429924625" sldId="257"/>
            <ac:spMk id="11" creationId="{00000000-0000-0000-0000-000000000000}"/>
          </ac:spMkLst>
        </pc:spChg>
        <pc:spChg chg="add mod">
          <ac:chgData name="Katie Willett" userId="S::kwillett@bury.school::230b59cd-4c0d-42ea-a9bf-c9f3312af7d7" providerId="AD" clId="Web-{8F826246-8619-E63B-97C5-0FCD7C921AFD}" dt="2023-05-10T16:01:31.837" v="1497" actId="20577"/>
          <ac:spMkLst>
            <pc:docMk/>
            <pc:sldMk cId="3429924625" sldId="257"/>
            <ac:spMk id="13" creationId="{BE9444AA-3AA6-E9D9-3BFC-B531224D9981}"/>
          </ac:spMkLst>
        </pc:spChg>
        <pc:spChg chg="mod">
          <ac:chgData name="Katie Willett" userId="S::kwillett@bury.school::230b59cd-4c0d-42ea-a9bf-c9f3312af7d7" providerId="AD" clId="Web-{8F826246-8619-E63B-97C5-0FCD7C921AFD}" dt="2023-05-10T16:01:21.337" v="1494" actId="1076"/>
          <ac:spMkLst>
            <pc:docMk/>
            <pc:sldMk cId="3429924625" sldId="257"/>
            <ac:spMk id="20" creationId="{55C631CF-C6DD-487E-99DB-E3CC9AA521C6}"/>
          </ac:spMkLst>
        </pc:spChg>
        <pc:spChg chg="del mod">
          <ac:chgData name="Katie Willett" userId="S::kwillett@bury.school::230b59cd-4c0d-42ea-a9bf-c9f3312af7d7" providerId="AD" clId="Web-{8F826246-8619-E63B-97C5-0FCD7C921AFD}" dt="2023-05-10T15:42:44.178" v="203"/>
          <ac:spMkLst>
            <pc:docMk/>
            <pc:sldMk cId="3429924625" sldId="257"/>
            <ac:spMk id="22" creationId="{B2981ABD-7C7D-4E2B-A6E0-A961175E0A0F}"/>
          </ac:spMkLst>
        </pc:spChg>
        <pc:spChg chg="mod">
          <ac:chgData name="Katie Willett" userId="S::kwillett@bury.school::230b59cd-4c0d-42ea-a9bf-c9f3312af7d7" providerId="AD" clId="Web-{8F826246-8619-E63B-97C5-0FCD7C921AFD}" dt="2023-05-10T15:42:56.710" v="206" actId="1076"/>
          <ac:spMkLst>
            <pc:docMk/>
            <pc:sldMk cId="3429924625" sldId="257"/>
            <ac:spMk id="23" creationId="{5BACC519-C86F-4DDB-BAEC-BD1F00822EF2}"/>
          </ac:spMkLst>
        </pc:spChg>
        <pc:spChg chg="del">
          <ac:chgData name="Katie Willett" userId="S::kwillett@bury.school::230b59cd-4c0d-42ea-a9bf-c9f3312af7d7" providerId="AD" clId="Web-{8F826246-8619-E63B-97C5-0FCD7C921AFD}" dt="2023-05-10T15:20:43.279" v="40"/>
          <ac:spMkLst>
            <pc:docMk/>
            <pc:sldMk cId="3429924625" sldId="257"/>
            <ac:spMk id="26" creationId="{98AB86F4-BCEA-4A74-AC33-47564DFF473A}"/>
          </ac:spMkLst>
        </pc:spChg>
        <pc:graphicFrameChg chg="mod modGraphic">
          <ac:chgData name="Katie Willett" userId="S::kwillett@bury.school::230b59cd-4c0d-42ea-a9bf-c9f3312af7d7" providerId="AD" clId="Web-{8F826246-8619-E63B-97C5-0FCD7C921AFD}" dt="2023-05-10T16:11:19.480" v="1503"/>
          <ac:graphicFrameMkLst>
            <pc:docMk/>
            <pc:sldMk cId="3429924625" sldId="257"/>
            <ac:graphicFrameMk id="2" creationId="{00000000-0000-0000-0000-000000000000}"/>
          </ac:graphicFrameMkLst>
        </pc:graphicFrameChg>
        <pc:picChg chg="del">
          <ac:chgData name="Katie Willett" userId="S::kwillett@bury.school::230b59cd-4c0d-42ea-a9bf-c9f3312af7d7" providerId="AD" clId="Web-{8F826246-8619-E63B-97C5-0FCD7C921AFD}" dt="2023-05-10T15:20:38.982" v="38"/>
          <ac:picMkLst>
            <pc:docMk/>
            <pc:sldMk cId="3429924625" sldId="257"/>
            <ac:picMk id="4" creationId="{74C5B565-97D5-473D-9713-6D263CAB31F6}"/>
          </ac:picMkLst>
        </pc:picChg>
        <pc:picChg chg="del">
          <ac:chgData name="Katie Willett" userId="S::kwillett@bury.school::230b59cd-4c0d-42ea-a9bf-c9f3312af7d7" providerId="AD" clId="Web-{8F826246-8619-E63B-97C5-0FCD7C921AFD}" dt="2023-05-10T15:20:44.764" v="41"/>
          <ac:picMkLst>
            <pc:docMk/>
            <pc:sldMk cId="3429924625" sldId="257"/>
            <ac:picMk id="6" creationId="{9D94F424-6DF4-35E1-BE0F-CBEED76FFC21}"/>
          </ac:picMkLst>
        </pc:picChg>
        <pc:picChg chg="add del mod">
          <ac:chgData name="Katie Willett" userId="S::kwillett@bury.school::230b59cd-4c0d-42ea-a9bf-c9f3312af7d7" providerId="AD" clId="Web-{8F826246-8619-E63B-97C5-0FCD7C921AFD}" dt="2023-05-10T15:36:56.949" v="163"/>
          <ac:picMkLst>
            <pc:docMk/>
            <pc:sldMk cId="3429924625" sldId="257"/>
            <ac:picMk id="7" creationId="{0C3D16CC-8307-159D-56CD-3D5CCA6B9C9E}"/>
          </ac:picMkLst>
        </pc:picChg>
        <pc:picChg chg="add mod ord modCrop">
          <ac:chgData name="Katie Willett" userId="S::kwillett@bury.school::230b59cd-4c0d-42ea-a9bf-c9f3312af7d7" providerId="AD" clId="Web-{8F826246-8619-E63B-97C5-0FCD7C921AFD}" dt="2023-05-10T15:42:53.960" v="205" actId="1076"/>
          <ac:picMkLst>
            <pc:docMk/>
            <pc:sldMk cId="3429924625" sldId="257"/>
            <ac:picMk id="8" creationId="{29A5A671-AF00-FE75-4DE3-2D27DD748C88}"/>
          </ac:picMkLst>
        </pc:picChg>
        <pc:picChg chg="add del mod modCrop">
          <ac:chgData name="Katie Willett" userId="S::kwillett@bury.school::230b59cd-4c0d-42ea-a9bf-c9f3312af7d7" providerId="AD" clId="Web-{8F826246-8619-E63B-97C5-0FCD7C921AFD}" dt="2023-05-10T15:42:29.990" v="202"/>
          <ac:picMkLst>
            <pc:docMk/>
            <pc:sldMk cId="3429924625" sldId="257"/>
            <ac:picMk id="10" creationId="{9D9615BE-5862-29D9-787C-423AD3D5A2D3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5:51:15.600" v="843" actId="1076"/>
          <ac:picMkLst>
            <pc:docMk/>
            <pc:sldMk cId="3429924625" sldId="257"/>
            <ac:picMk id="12" creationId="{A07FA9AB-F4A4-B593-4C7D-1C4A2C84F49C}"/>
          </ac:picMkLst>
        </pc:picChg>
        <pc:cxnChg chg="del">
          <ac:chgData name="Katie Willett" userId="S::kwillett@bury.school::230b59cd-4c0d-42ea-a9bf-c9f3312af7d7" providerId="AD" clId="Web-{8F826246-8619-E63B-97C5-0FCD7C921AFD}" dt="2023-05-10T15:20:40.513" v="39"/>
          <ac:cxnSpMkLst>
            <pc:docMk/>
            <pc:sldMk cId="3429924625" sldId="257"/>
            <ac:cxnSpMk id="5" creationId="{B792D754-259C-4540-A8E4-145D44102697}"/>
          </ac:cxnSpMkLst>
        </pc:cxnChg>
        <pc:cxnChg chg="add mod">
          <ac:chgData name="Katie Willett" userId="S::kwillett@bury.school::230b59cd-4c0d-42ea-a9bf-c9f3312af7d7" providerId="AD" clId="Web-{8F826246-8619-E63B-97C5-0FCD7C921AFD}" dt="2023-05-10T15:43:00.851" v="207" actId="1076"/>
          <ac:cxnSpMkLst>
            <pc:docMk/>
            <pc:sldMk cId="3429924625" sldId="257"/>
            <ac:cxnSpMk id="9" creationId="{56F526C9-4309-44E1-5F59-0A35F97D7263}"/>
          </ac:cxnSpMkLst>
        </pc:cxnChg>
        <pc:cxnChg chg="del">
          <ac:chgData name="Katie Willett" userId="S::kwillett@bury.school::230b59cd-4c0d-42ea-a9bf-c9f3312af7d7" providerId="AD" clId="Web-{8F826246-8619-E63B-97C5-0FCD7C921AFD}" dt="2023-05-10T15:20:47.436" v="42"/>
          <ac:cxnSpMkLst>
            <pc:docMk/>
            <pc:sldMk cId="3429924625" sldId="257"/>
            <ac:cxnSpMk id="27" creationId="{9B2286C2-139D-420E-8E91-6E4872C0C4F0}"/>
          </ac:cxnSpMkLst>
        </pc:cxnChg>
        <pc:cxnChg chg="del">
          <ac:chgData name="Katie Willett" userId="S::kwillett@bury.school::230b59cd-4c0d-42ea-a9bf-c9f3312af7d7" providerId="AD" clId="Web-{8F826246-8619-E63B-97C5-0FCD7C921AFD}" dt="2023-05-10T15:20:49.326" v="43"/>
          <ac:cxnSpMkLst>
            <pc:docMk/>
            <pc:sldMk cId="3429924625" sldId="257"/>
            <ac:cxnSpMk id="28" creationId="{B46590BE-62A0-45EA-A8F3-91E6A3968E89}"/>
          </ac:cxnSpMkLst>
        </pc:cxnChg>
      </pc:sldChg>
      <pc:sldChg chg="addSp delSp modSp">
        <pc:chgData name="Katie Willett" userId="S::kwillett@bury.school::230b59cd-4c0d-42ea-a9bf-c9f3312af7d7" providerId="AD" clId="Web-{8F826246-8619-E63B-97C5-0FCD7C921AFD}" dt="2023-05-10T16:01:11.634" v="1493" actId="1076"/>
        <pc:sldMkLst>
          <pc:docMk/>
          <pc:sldMk cId="2214765729" sldId="258"/>
        </pc:sldMkLst>
        <pc:spChg chg="mod">
          <ac:chgData name="Katie Willett" userId="S::kwillett@bury.school::230b59cd-4c0d-42ea-a9bf-c9f3312af7d7" providerId="AD" clId="Web-{8F826246-8619-E63B-97C5-0FCD7C921AFD}" dt="2023-05-10T15:55:57.124" v="1440" actId="14100"/>
          <ac:spMkLst>
            <pc:docMk/>
            <pc:sldMk cId="2214765729" sldId="258"/>
            <ac:spMk id="4" creationId="{DB593C43-282F-4849-BCC9-499C8A15DC85}"/>
          </ac:spMkLst>
        </pc:spChg>
        <pc:spChg chg="add mod">
          <ac:chgData name="Katie Willett" userId="S::kwillett@bury.school::230b59cd-4c0d-42ea-a9bf-c9f3312af7d7" providerId="AD" clId="Web-{8F826246-8619-E63B-97C5-0FCD7C921AFD}" dt="2023-05-10T15:21:56.672" v="72" actId="20577"/>
          <ac:spMkLst>
            <pc:docMk/>
            <pc:sldMk cId="2214765729" sldId="258"/>
            <ac:spMk id="5" creationId="{EC0C8522-74AC-C74D-75AC-7743F45171BC}"/>
          </ac:spMkLst>
        </pc:spChg>
        <pc:spChg chg="mod">
          <ac:chgData name="Katie Willett" userId="S::kwillett@bury.school::230b59cd-4c0d-42ea-a9bf-c9f3312af7d7" providerId="AD" clId="Web-{8F826246-8619-E63B-97C5-0FCD7C921AFD}" dt="2023-05-10T15:23:08.940" v="87" actId="1076"/>
          <ac:spMkLst>
            <pc:docMk/>
            <pc:sldMk cId="2214765729" sldId="258"/>
            <ac:spMk id="6" creationId="{1942F8FC-7F62-D3E1-341E-5FA94D94B490}"/>
          </ac:spMkLst>
        </pc:spChg>
        <pc:spChg chg="del">
          <ac:chgData name="Katie Willett" userId="S::kwillett@bury.school::230b59cd-4c0d-42ea-a9bf-c9f3312af7d7" providerId="AD" clId="Web-{8F826246-8619-E63B-97C5-0FCD7C921AFD}" dt="2023-05-10T15:23:15.487" v="90"/>
          <ac:spMkLst>
            <pc:docMk/>
            <pc:sldMk cId="2214765729" sldId="258"/>
            <ac:spMk id="9" creationId="{4BD712FE-14A1-EFEF-B572-0701160051C5}"/>
          </ac:spMkLst>
        </pc:spChg>
        <pc:spChg chg="add mod">
          <ac:chgData name="Katie Willett" userId="S::kwillett@bury.school::230b59cd-4c0d-42ea-a9bf-c9f3312af7d7" providerId="AD" clId="Web-{8F826246-8619-E63B-97C5-0FCD7C921AFD}" dt="2023-05-10T15:58:40.738" v="1463" actId="1076"/>
          <ac:spMkLst>
            <pc:docMk/>
            <pc:sldMk cId="2214765729" sldId="258"/>
            <ac:spMk id="11" creationId="{FFE0E127-7AA0-9653-DF6D-7BDA3E9835B6}"/>
          </ac:spMkLst>
        </pc:spChg>
        <pc:spChg chg="mod">
          <ac:chgData name="Katie Willett" userId="S::kwillett@bury.school::230b59cd-4c0d-42ea-a9bf-c9f3312af7d7" providerId="AD" clId="Web-{8F826246-8619-E63B-97C5-0FCD7C921AFD}" dt="2023-05-10T16:01:11.634" v="1493" actId="1076"/>
          <ac:spMkLst>
            <pc:docMk/>
            <pc:sldMk cId="2214765729" sldId="258"/>
            <ac:spMk id="12" creationId="{B4E42056-68DF-247C-324E-5901321254F8}"/>
          </ac:spMkLst>
        </pc:spChg>
        <pc:spChg chg="add mod">
          <ac:chgData name="Katie Willett" userId="S::kwillett@bury.school::230b59cd-4c0d-42ea-a9bf-c9f3312af7d7" providerId="AD" clId="Web-{8F826246-8619-E63B-97C5-0FCD7C921AFD}" dt="2023-05-10T15:58:43.770" v="1464" actId="1076"/>
          <ac:spMkLst>
            <pc:docMk/>
            <pc:sldMk cId="2214765729" sldId="258"/>
            <ac:spMk id="13" creationId="{FE2E3449-39BD-BADD-7B55-3033F099B2F3}"/>
          </ac:spMkLst>
        </pc:spChg>
        <pc:spChg chg="add">
          <ac:chgData name="Katie Willett" userId="S::kwillett@bury.school::230b59cd-4c0d-42ea-a9bf-c9f3312af7d7" providerId="AD" clId="Web-{8F826246-8619-E63B-97C5-0FCD7C921AFD}" dt="2023-05-10T15:33:55.725" v="129"/>
          <ac:spMkLst>
            <pc:docMk/>
            <pc:sldMk cId="2214765729" sldId="258"/>
            <ac:spMk id="20" creationId="{005A03F2-42AF-E546-D476-ED3063124051}"/>
          </ac:spMkLst>
        </pc:spChg>
        <pc:spChg chg="add mod">
          <ac:chgData name="Katie Willett" userId="S::kwillett@bury.school::230b59cd-4c0d-42ea-a9bf-c9f3312af7d7" providerId="AD" clId="Web-{8F826246-8619-E63B-97C5-0FCD7C921AFD}" dt="2023-05-10T16:01:02.743" v="1492" actId="20577"/>
          <ac:spMkLst>
            <pc:docMk/>
            <pc:sldMk cId="2214765729" sldId="258"/>
            <ac:spMk id="21" creationId="{74C13F03-5268-9D67-7150-6638F616EB89}"/>
          </ac:spMkLst>
        </pc:spChg>
        <pc:spChg chg="add del">
          <ac:chgData name="Katie Willett" userId="S::kwillett@bury.school::230b59cd-4c0d-42ea-a9bf-c9f3312af7d7" providerId="AD" clId="Web-{8F826246-8619-E63B-97C5-0FCD7C921AFD}" dt="2023-05-10T15:58:23.066" v="1458"/>
          <ac:spMkLst>
            <pc:docMk/>
            <pc:sldMk cId="2214765729" sldId="258"/>
            <ac:spMk id="22" creationId="{20D35F22-7204-4D93-1920-C23FCDF1CD01}"/>
          </ac:spMkLst>
        </pc:spChg>
        <pc:spChg chg="add del mod">
          <ac:chgData name="Katie Willett" userId="S::kwillett@bury.school::230b59cd-4c0d-42ea-a9bf-c9f3312af7d7" providerId="AD" clId="Web-{8F826246-8619-E63B-97C5-0FCD7C921AFD}" dt="2023-05-10T16:00:06.819" v="1481"/>
          <ac:spMkLst>
            <pc:docMk/>
            <pc:sldMk cId="2214765729" sldId="258"/>
            <ac:spMk id="23" creationId="{6B383B98-9EE8-704C-DE3C-341E762F74B0}"/>
          </ac:spMkLst>
        </pc:spChg>
        <pc:spChg chg="add del">
          <ac:chgData name="Katie Willett" userId="S::kwillett@bury.school::230b59cd-4c0d-42ea-a9bf-c9f3312af7d7" providerId="AD" clId="Web-{8F826246-8619-E63B-97C5-0FCD7C921AFD}" dt="2023-05-10T15:58:22.050" v="1457"/>
          <ac:spMkLst>
            <pc:docMk/>
            <pc:sldMk cId="2214765729" sldId="258"/>
            <ac:spMk id="24" creationId="{CCA237E9-6A0C-7504-168D-A3A4F69F4591}"/>
          </ac:spMkLst>
        </pc:spChg>
        <pc:spChg chg="add mod">
          <ac:chgData name="Katie Willett" userId="S::kwillett@bury.school::230b59cd-4c0d-42ea-a9bf-c9f3312af7d7" providerId="AD" clId="Web-{8F826246-8619-E63B-97C5-0FCD7C921AFD}" dt="2023-05-10T15:59:01.552" v="1478" actId="14100"/>
          <ac:spMkLst>
            <pc:docMk/>
            <pc:sldMk cId="2214765729" sldId="258"/>
            <ac:spMk id="25" creationId="{0160F84E-5EF6-C442-DE1C-A2F1048854FE}"/>
          </ac:spMkLst>
        </pc:spChg>
        <pc:spChg chg="add del">
          <ac:chgData name="Katie Willett" userId="S::kwillett@bury.school::230b59cd-4c0d-42ea-a9bf-c9f3312af7d7" providerId="AD" clId="Web-{8F826246-8619-E63B-97C5-0FCD7C921AFD}" dt="2023-05-10T15:34:31.460" v="142"/>
          <ac:spMkLst>
            <pc:docMk/>
            <pc:sldMk cId="2214765729" sldId="258"/>
            <ac:spMk id="26" creationId="{DAD3CAD7-C482-1FB1-35F9-0374D59DEE25}"/>
          </ac:spMkLst>
        </pc:spChg>
        <pc:graphicFrameChg chg="mod modGraphic">
          <ac:chgData name="Katie Willett" userId="S::kwillett@bury.school::230b59cd-4c0d-42ea-a9bf-c9f3312af7d7" providerId="AD" clId="Web-{8F826246-8619-E63B-97C5-0FCD7C921AFD}" dt="2023-05-10T15:57:58.737" v="1456"/>
          <ac:graphicFrameMkLst>
            <pc:docMk/>
            <pc:sldMk cId="2214765729" sldId="258"/>
            <ac:graphicFrameMk id="2" creationId="{8A5A7C94-42D2-4E47-AA6D-EBA2B2633F84}"/>
          </ac:graphicFrameMkLst>
        </pc:graphicFrameChg>
        <pc:picChg chg="del">
          <ac:chgData name="Katie Willett" userId="S::kwillett@bury.school::230b59cd-4c0d-42ea-a9bf-c9f3312af7d7" providerId="AD" clId="Web-{8F826246-8619-E63B-97C5-0FCD7C921AFD}" dt="2023-05-10T15:21:14.843" v="54"/>
          <ac:picMkLst>
            <pc:docMk/>
            <pc:sldMk cId="2214765729" sldId="258"/>
            <ac:picMk id="3" creationId="{E0F38AB0-9496-578E-9C16-B1ED6A49C2FE}"/>
          </ac:picMkLst>
        </pc:picChg>
        <pc:picChg chg="del">
          <ac:chgData name="Katie Willett" userId="S::kwillett@bury.school::230b59cd-4c0d-42ea-a9bf-c9f3312af7d7" providerId="AD" clId="Web-{8F826246-8619-E63B-97C5-0FCD7C921AFD}" dt="2023-05-10T15:21:16.843" v="55"/>
          <ac:picMkLst>
            <pc:docMk/>
            <pc:sldMk cId="2214765729" sldId="258"/>
            <ac:picMk id="7" creationId="{82C637E3-F0B3-B710-68EE-53A24C3C4E61}"/>
          </ac:picMkLst>
        </pc:picChg>
        <pc:picChg chg="add mod modCrop">
          <ac:chgData name="Katie Willett" userId="S::kwillett@bury.school::230b59cd-4c0d-42ea-a9bf-c9f3312af7d7" providerId="AD" clId="Web-{8F826246-8619-E63B-97C5-0FCD7C921AFD}" dt="2023-05-10T15:58:38.910" v="1462" actId="14100"/>
          <ac:picMkLst>
            <pc:docMk/>
            <pc:sldMk cId="2214765729" sldId="258"/>
            <ac:picMk id="8" creationId="{651D42D2-A1D5-E096-0464-31A39F80C60C}"/>
          </ac:picMkLst>
        </pc:picChg>
        <pc:picChg chg="del">
          <ac:chgData name="Katie Willett" userId="S::kwillett@bury.school::230b59cd-4c0d-42ea-a9bf-c9f3312af7d7" providerId="AD" clId="Web-{8F826246-8619-E63B-97C5-0FCD7C921AFD}" dt="2023-05-10T15:21:18.374" v="56"/>
          <ac:picMkLst>
            <pc:docMk/>
            <pc:sldMk cId="2214765729" sldId="258"/>
            <ac:picMk id="10" creationId="{170AFD85-8002-4F40-FB9F-55751A6AC28D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5:26:23.383" v="109" actId="1076"/>
          <ac:picMkLst>
            <pc:docMk/>
            <pc:sldMk cId="2214765729" sldId="258"/>
            <ac:picMk id="14" creationId="{65CB5AF1-4D59-7EBD-1F10-1A326CBE8C44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5:26:33.555" v="112" actId="14100"/>
          <ac:picMkLst>
            <pc:docMk/>
            <pc:sldMk cId="2214765729" sldId="258"/>
            <ac:picMk id="15" creationId="{2B397CDF-9212-70E8-B3B0-5D4A4F0DD6F4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5:30:09.093" v="115" actId="14100"/>
          <ac:picMkLst>
            <pc:docMk/>
            <pc:sldMk cId="2214765729" sldId="258"/>
            <ac:picMk id="16" creationId="{265AE411-81DC-9E8D-15E4-2E3E868B820B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6:00:00.163" v="1479" actId="1076"/>
          <ac:picMkLst>
            <pc:docMk/>
            <pc:sldMk cId="2214765729" sldId="258"/>
            <ac:picMk id="17" creationId="{F24B8586-CA18-EBE7-B78B-B5DE27B4A357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6:00:11.116" v="1482" actId="1076"/>
          <ac:picMkLst>
            <pc:docMk/>
            <pc:sldMk cId="2214765729" sldId="258"/>
            <ac:picMk id="18" creationId="{5FD10662-7FD2-ECCB-2692-FD4C12FC0931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6:00:13.913" v="1483" actId="1076"/>
          <ac:picMkLst>
            <pc:docMk/>
            <pc:sldMk cId="2214765729" sldId="258"/>
            <ac:picMk id="19" creationId="{9B4E27D5-A8AF-9E5F-088D-3F97F50BA401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5:58:45.535" v="1465" actId="1076"/>
          <ac:picMkLst>
            <pc:docMk/>
            <pc:sldMk cId="2214765729" sldId="258"/>
            <ac:picMk id="27" creationId="{5E86264A-B433-8F69-F3AC-73B39BCB923D}"/>
          </ac:picMkLst>
        </pc:picChg>
        <pc:picChg chg="add mod">
          <ac:chgData name="Katie Willett" userId="S::kwillett@bury.school::230b59cd-4c0d-42ea-a9bf-c9f3312af7d7" providerId="AD" clId="Web-{8F826246-8619-E63B-97C5-0FCD7C921AFD}" dt="2023-05-10T16:00:45.945" v="1487" actId="14100"/>
          <ac:picMkLst>
            <pc:docMk/>
            <pc:sldMk cId="2214765729" sldId="258"/>
            <ac:picMk id="28" creationId="{FC9B6220-F740-D458-E55C-24F1A1883E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69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76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6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0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3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7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0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3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447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80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83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2523D-12EA-4747-8F54-B88223307CA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25C4A-EDB2-4C1E-BF87-ECD04423F9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llinsdictionary.com/dictionary/english/gradual" TargetMode="External"/><Relationship Id="rId13" Type="http://schemas.openxmlformats.org/officeDocument/2006/relationships/hyperlink" Target="https://www.collinsdictionary.com/dictionary/english/rivers" TargetMode="External"/><Relationship Id="rId18" Type="http://schemas.openxmlformats.org/officeDocument/2006/relationships/hyperlink" Target="https://www.collinsdictionary.com/dictionary/english/top" TargetMode="External"/><Relationship Id="rId3" Type="http://schemas.openxmlformats.org/officeDocument/2006/relationships/hyperlink" Target="https://www.collinsdictionary.com/dictionary/english/next" TargetMode="External"/><Relationship Id="rId21" Type="http://schemas.openxmlformats.org/officeDocument/2006/relationships/hyperlink" Target="https://www.collinsdictionary.com/dictionary/english/cliff" TargetMode="External"/><Relationship Id="rId7" Type="http://schemas.openxmlformats.org/officeDocument/2006/relationships/hyperlink" Target="https://www.collinsdictionary.com/dictionary/english/cold" TargetMode="External"/><Relationship Id="rId12" Type="http://schemas.openxmlformats.org/officeDocument/2006/relationships/hyperlink" Target="https://www.collinsdictionary.com/dictionary/english/particular" TargetMode="External"/><Relationship Id="rId17" Type="http://schemas.openxmlformats.org/officeDocument/2006/relationships/hyperlink" Target="https://www.collinsdictionary.com/dictionary/english/coast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www.collinsdictionary.com/dictionary/english/stick" TargetMode="External"/><Relationship Id="rId20" Type="http://schemas.openxmlformats.org/officeDocument/2006/relationships/hyperlink" Target="https://www.collinsdictionary.com/dictionary/english/hol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ollinsdictionary.com/dictionary/english/snow" TargetMode="External"/><Relationship Id="rId11" Type="http://schemas.openxmlformats.org/officeDocument/2006/relationships/hyperlink" Target="https://www.collinsdictionary.com/dictionary/english/soil" TargetMode="External"/><Relationship Id="rId5" Type="http://schemas.openxmlformats.org/officeDocument/2006/relationships/hyperlink" Target="https://www.collinsdictionary.com/dictionary/english/rain" TargetMode="External"/><Relationship Id="rId15" Type="http://schemas.openxmlformats.org/officeDocument/2006/relationships/hyperlink" Target="https://www.collinsdictionary.com/dictionary/english/weather" TargetMode="External"/><Relationship Id="rId10" Type="http://schemas.openxmlformats.org/officeDocument/2006/relationships/hyperlink" Target="https://www.collinsdictionary.com/dictionary/english/removal" TargetMode="External"/><Relationship Id="rId19" Type="http://schemas.openxmlformats.org/officeDocument/2006/relationships/hyperlink" Target="https://www.collinsdictionary.com/dictionary/english/pillar" TargetMode="External"/><Relationship Id="rId4" Type="http://schemas.openxmlformats.org/officeDocument/2006/relationships/hyperlink" Target="https://www.collinsdictionary.com/dictionary/english/breakdown" TargetMode="External"/><Relationship Id="rId9" Type="http://schemas.openxmlformats.org/officeDocument/2006/relationships/hyperlink" Target="https://www.collinsdictionary.com/dictionary/english/destruction" TargetMode="External"/><Relationship Id="rId14" Type="http://schemas.openxmlformats.org/officeDocument/2006/relationships/hyperlink" Target="https://www.collinsdictionary.com/dictionary/english/sea" TargetMode="External"/><Relationship Id="rId2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29A5A671-AF00-FE75-4DE3-2D27DD748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8" t="3559" r="15302" b="16014"/>
          <a:stretch/>
        </p:blipFill>
        <p:spPr>
          <a:xfrm>
            <a:off x="5330093" y="4265246"/>
            <a:ext cx="2089271" cy="243096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318815"/>
              </p:ext>
            </p:extLst>
          </p:nvPr>
        </p:nvGraphicFramePr>
        <p:xfrm>
          <a:off x="251526" y="377507"/>
          <a:ext cx="11649455" cy="342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795">
                  <a:extLst>
                    <a:ext uri="{9D8B030D-6E8A-4147-A177-3AD203B41FA5}">
                      <a16:colId xmlns:a16="http://schemas.microsoft.com/office/drawing/2014/main" val="1231020442"/>
                    </a:ext>
                  </a:extLst>
                </a:gridCol>
                <a:gridCol w="9886660">
                  <a:extLst>
                    <a:ext uri="{9D8B030D-6E8A-4147-A177-3AD203B41FA5}">
                      <a16:colId xmlns:a16="http://schemas.microsoft.com/office/drawing/2014/main" val="464985390"/>
                    </a:ext>
                  </a:extLst>
                </a:gridCol>
              </a:tblGrid>
              <a:tr h="335332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Key 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611121"/>
                  </a:ext>
                </a:extLst>
              </a:tr>
              <a:tr h="276648"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coast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The </a:t>
                      </a: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C12D30"/>
                          </a:solidFill>
                          <a:effectLst/>
                        </a:rPr>
                        <a:t>coast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is an area of land that is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3"/>
                        </a:rPr>
                        <a:t>next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to the sea.</a:t>
                      </a:r>
                      <a:endParaRPr lang="en-US" dirty="0"/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4130095001"/>
                  </a:ext>
                </a:extLst>
              </a:tr>
              <a:tr h="276648"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coastline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 country's </a:t>
                      </a: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C12D30"/>
                          </a:solidFill>
                          <a:effectLst/>
                        </a:rPr>
                        <a:t>coastline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is the outline of its coast.</a:t>
                      </a:r>
                      <a:endParaRPr lang="en-US" dirty="0"/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2319987300"/>
                  </a:ext>
                </a:extLst>
              </a:tr>
              <a:tr h="276649"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weathering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The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4"/>
                        </a:rPr>
                        <a:t>breakdown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of rocks by the action of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5"/>
                        </a:rPr>
                        <a:t>rain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,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6"/>
                        </a:rPr>
                        <a:t>snow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,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7"/>
                        </a:rPr>
                        <a:t>cold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, etc</a:t>
                      </a:r>
                      <a:endParaRPr lang="en-US" dirty="0"/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962595803"/>
                  </a:ext>
                </a:extLst>
              </a:tr>
              <a:tr h="293416"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erosion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The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8"/>
                        </a:rPr>
                        <a:t>gradual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9"/>
                        </a:rPr>
                        <a:t>destruction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and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0"/>
                        </a:rPr>
                        <a:t>removal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of rock or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1"/>
                        </a:rPr>
                        <a:t>soil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in a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2"/>
                        </a:rPr>
                        <a:t>particular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area by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3"/>
                        </a:rPr>
                        <a:t>rivers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, the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4"/>
                        </a:rPr>
                        <a:t>sea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, or the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5"/>
                        </a:rPr>
                        <a:t>weather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dirty="0"/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3225884819"/>
                  </a:ext>
                </a:extLst>
              </a:tr>
              <a:tr h="276649">
                <a:tc>
                  <a:txBody>
                    <a:bodyPr/>
                    <a:lstStyle/>
                    <a:p>
                      <a:pPr marR="0" lvl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headland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 </a:t>
                      </a: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C12D30"/>
                          </a:solidFill>
                          <a:effectLst/>
                        </a:rPr>
                        <a:t>headland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is a narrow piece of land which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6"/>
                        </a:rPr>
                        <a:t>sticks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out from the 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7"/>
                        </a:rPr>
                        <a:t>coast</a:t>
                      </a:r>
                      <a:r>
                        <a:rPr lang="en-GB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into the sea.</a:t>
                      </a:r>
                      <a:endParaRPr lang="en-US" dirty="0"/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1270357166"/>
                  </a:ext>
                </a:extLst>
              </a:tr>
              <a:tr h="301848"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arch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An </a:t>
                      </a:r>
                      <a:r>
                        <a:rPr lang="en-US" sz="1200" b="1" i="0" u="none" strike="noStrike" kern="1400" noProof="0" dirty="0">
                          <a:ln>
                            <a:noFill/>
                          </a:ln>
                          <a:solidFill>
                            <a:srgbClr val="C12D30"/>
                          </a:solidFill>
                          <a:effectLst/>
                        </a:rPr>
                        <a:t>arch</a:t>
                      </a:r>
                      <a:r>
                        <a:rPr lang="en-US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is a structure that is curved at the </a:t>
                      </a:r>
                      <a:r>
                        <a:rPr lang="en-US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8"/>
                        </a:rPr>
                        <a:t>top</a:t>
                      </a:r>
                      <a:r>
                        <a:rPr lang="en-US" sz="1200" b="0" i="0" u="none" strike="noStrike" kern="14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and is supported on either side by a </a:t>
                      </a:r>
                      <a:r>
                        <a:rPr lang="en-US" sz="1200" b="0" i="0" u="none" strike="noStrike" kern="1400" noProof="0" dirty="0">
                          <a:ln>
                            <a:noFill/>
                          </a:ln>
                          <a:effectLst/>
                          <a:hlinkClick r:id="rId19"/>
                        </a:rPr>
                        <a:t>pillar of rock.</a:t>
                      </a:r>
                      <a:endParaRPr lang="en-US" sz="1200" b="0" i="0" u="none" strike="noStrike" kern="14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2900650333"/>
                  </a:ext>
                </a:extLst>
              </a:tr>
              <a:tr h="276649"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effectLst/>
                        </a:rPr>
                        <a:t>cave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</a:rPr>
                        <a:t>A </a:t>
                      </a:r>
                      <a:r>
                        <a:rPr lang="en-GB" sz="1200" b="1" i="0" u="none" strike="noStrike" noProof="0" dirty="0">
                          <a:solidFill>
                            <a:srgbClr val="C12D30"/>
                          </a:solidFill>
                        </a:rPr>
                        <a:t>cave</a:t>
                      </a: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</a:rPr>
                        <a:t> is a large </a:t>
                      </a:r>
                      <a:r>
                        <a:rPr lang="en-GB" sz="1200" b="0" i="0" u="none" strike="noStrike" noProof="0" dirty="0">
                          <a:hlinkClick r:id="rId20"/>
                        </a:rPr>
                        <a:t>hole</a:t>
                      </a:r>
                      <a:r>
                        <a:rPr lang="en-GB" sz="1200" b="0" i="0" u="none" strike="noStrike" noProof="0">
                          <a:solidFill>
                            <a:srgbClr val="000000"/>
                          </a:solidFill>
                        </a:rPr>
                        <a:t> in the side of a </a:t>
                      </a:r>
                      <a:r>
                        <a:rPr lang="en-GB" sz="1200" b="0" i="0" u="none" strike="noStrike" noProof="0">
                          <a:hlinkClick r:id="rId21"/>
                        </a:rPr>
                        <a:t>cliff.</a:t>
                      </a:r>
                      <a:endParaRPr lang="en-GB" sz="1200" b="0" i="0" u="none" strike="noStrike" noProof="0" dirty="0">
                        <a:solidFill>
                          <a:srgbClr val="000000"/>
                        </a:solidFill>
                      </a:endParaRP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2529592892"/>
                  </a:ext>
                </a:extLst>
              </a:tr>
              <a:tr h="276648"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effectLst/>
                          <a:latin typeface="Calibri"/>
                        </a:rPr>
                        <a:t>stack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latin typeface="Calibri"/>
                        </a:rPr>
                        <a:t>A tall column of rock left behind when the top of an arch structure collapses.</a:t>
                      </a: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925147596"/>
                  </a:ext>
                </a:extLst>
              </a:tr>
              <a:tr h="276647"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effectLst/>
                          <a:latin typeface="Calibri"/>
                        </a:rPr>
                        <a:t>stump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latin typeface="Calibri"/>
                        </a:rPr>
                        <a:t>A small column of rock left behind when a stack collapses.</a:t>
                      </a: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4292893562"/>
                  </a:ext>
                </a:extLst>
              </a:tr>
              <a:tr h="276647"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effectLst/>
                          <a:latin typeface="Calibri"/>
                        </a:rPr>
                        <a:t>pebble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latin typeface="Calibri"/>
                        </a:rPr>
                        <a:t>A large lump of rock made smooth by weathering and erosion,</a:t>
                      </a: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4205433131"/>
                  </a:ext>
                </a:extLst>
              </a:tr>
              <a:tr h="276647"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1" i="0" u="none" strike="noStrike" kern="1400" noProof="0" dirty="0">
                          <a:ln>
                            <a:noFill/>
                          </a:ln>
                          <a:effectLst/>
                          <a:latin typeface="Calibri"/>
                        </a:rPr>
                        <a:t>sand </a:t>
                      </a: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lvl="0" indent="0" algn="l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latin typeface="Calibri"/>
                        </a:rPr>
                        <a:t>Tiny particles of rock.</a:t>
                      </a: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100516416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46048" y="43919"/>
            <a:ext cx="98651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u="sng" dirty="0">
                <a:solidFill>
                  <a:schemeClr val="accent6"/>
                </a:solidFill>
                <a:ea typeface="+mn-lt"/>
                <a:cs typeface="+mn-lt"/>
              </a:rPr>
              <a:t>Why are some places more popular for beach holiday than others?</a:t>
            </a:r>
            <a:r>
              <a:rPr lang="en-GB" b="1" u="sng" dirty="0">
                <a:solidFill>
                  <a:srgbClr val="00B050"/>
                </a:solidFill>
              </a:rPr>
              <a:t> - Geography</a:t>
            </a:r>
            <a:endParaRPr lang="en-GB" dirty="0"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B5D071-361E-404D-B574-FB32084CF565}"/>
              </a:ext>
            </a:extLst>
          </p:cNvPr>
          <p:cNvSpPr txBox="1"/>
          <p:nvPr/>
        </p:nvSpPr>
        <p:spPr>
          <a:xfrm>
            <a:off x="9647789" y="3330436"/>
            <a:ext cx="21478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631CF-C6DD-487E-99DB-E3CC9AA521C6}"/>
              </a:ext>
            </a:extLst>
          </p:cNvPr>
          <p:cNvSpPr txBox="1"/>
          <p:nvPr/>
        </p:nvSpPr>
        <p:spPr>
          <a:xfrm>
            <a:off x="4716794" y="4268489"/>
            <a:ext cx="21478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u="sng" dirty="0"/>
              <a:t>UK</a:t>
            </a:r>
            <a:endParaRPr lang="en-GB" b="1" u="sng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40C721-950D-41DE-BB67-6DE1C30032E3}"/>
              </a:ext>
            </a:extLst>
          </p:cNvPr>
          <p:cNvSpPr/>
          <p:nvPr/>
        </p:nvSpPr>
        <p:spPr>
          <a:xfrm>
            <a:off x="295525" y="4192742"/>
            <a:ext cx="11600446" cy="257492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ACC519-C86F-4DDB-BAEC-BD1F00822EF2}"/>
              </a:ext>
            </a:extLst>
          </p:cNvPr>
          <p:cNvSpPr txBox="1"/>
          <p:nvPr/>
        </p:nvSpPr>
        <p:spPr>
          <a:xfrm>
            <a:off x="7203702" y="4652029"/>
            <a:ext cx="13042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Coastline</a:t>
            </a:r>
            <a:endParaRPr lang="en-GB" b="1" dirty="0"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526C9-4309-44E1-5F59-0A35F97D7263}"/>
              </a:ext>
            </a:extLst>
          </p:cNvPr>
          <p:cNvCxnSpPr/>
          <p:nvPr/>
        </p:nvCxnSpPr>
        <p:spPr>
          <a:xfrm flipH="1">
            <a:off x="6895124" y="4984262"/>
            <a:ext cx="502138" cy="4943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A07FA9AB-F4A4-B593-4C7D-1C4A2C84F4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10785" y="4460630"/>
            <a:ext cx="2098431" cy="20984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9444AA-3AA6-E9D9-3BFC-B531224D9981}"/>
              </a:ext>
            </a:extLst>
          </p:cNvPr>
          <p:cNvSpPr txBox="1"/>
          <p:nvPr/>
        </p:nvSpPr>
        <p:spPr>
          <a:xfrm>
            <a:off x="8868717" y="4317335"/>
            <a:ext cx="21478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u="sng" dirty="0"/>
              <a:t>Compass</a:t>
            </a:r>
            <a:endParaRPr lang="en-GB" b="1" u="sng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92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A5A7C94-42D2-4E47-AA6D-EBA2B2633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399528"/>
              </p:ext>
            </p:extLst>
          </p:nvPr>
        </p:nvGraphicFramePr>
        <p:xfrm>
          <a:off x="332153" y="127000"/>
          <a:ext cx="11503662" cy="30079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03662">
                  <a:extLst>
                    <a:ext uri="{9D8B030D-6E8A-4147-A177-3AD203B41FA5}">
                      <a16:colId xmlns:a16="http://schemas.microsoft.com/office/drawing/2014/main" val="161037892"/>
                    </a:ext>
                  </a:extLst>
                </a:gridCol>
              </a:tblGrid>
              <a:tr h="36634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Key Facts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39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 dirty="0">
                          <a:latin typeface="Calibri"/>
                        </a:rPr>
                        <a:t>The 4 main points on a compass are North, South, East and West. These can further be divided into North-East, South-East, South-West, North-West.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89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 dirty="0">
                          <a:solidFill>
                            <a:srgbClr val="202124"/>
                          </a:solidFill>
                        </a:rPr>
                        <a:t>The landforms that develop along the coast are </a:t>
                      </a:r>
                      <a:r>
                        <a:rPr lang="en-GB" sz="1600" b="0" i="0" u="none" strike="noStrike" noProof="0" dirty="0">
                          <a:solidFill>
                            <a:srgbClr val="040C28"/>
                          </a:solidFill>
                        </a:rPr>
                        <a:t>the result of a combination of processes acting upon the sediment and rocks along the coast</a:t>
                      </a:r>
                      <a:r>
                        <a:rPr lang="en-GB" sz="1600" b="0" i="0" u="none" strike="noStrike" noProof="0" dirty="0">
                          <a:solidFill>
                            <a:srgbClr val="202124"/>
                          </a:solidFill>
                        </a:rPr>
                        <a:t>. The most damaging of these processes are waves and weather.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186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The UK coastline is approximately 7,723 miles long.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79450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Different coastal features show coasts at different stages of erosion.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3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 dirty="0"/>
                        <a:t>A headland is created because the rock is much harder and erodes much more slowly than the land made up of softer rock.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04253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 dirty="0">
                          <a:solidFill>
                            <a:srgbClr val="4D5156"/>
                          </a:solidFill>
                          <a:latin typeface="Calibri"/>
                        </a:rPr>
                        <a:t>Salt marshes are </a:t>
                      </a:r>
                      <a:r>
                        <a:rPr lang="en-GB" sz="1600" b="0" i="0" u="none" strike="noStrike" noProof="0" dirty="0">
                          <a:solidFill>
                            <a:srgbClr val="040C28"/>
                          </a:solidFill>
                          <a:latin typeface="Calibri"/>
                        </a:rPr>
                        <a:t>coastal wetlands that are flooded and drained by salt water brought in by the tides.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00978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B593C43-282F-4849-BCC9-499C8A15DC85}"/>
              </a:ext>
            </a:extLst>
          </p:cNvPr>
          <p:cNvSpPr/>
          <p:nvPr/>
        </p:nvSpPr>
        <p:spPr>
          <a:xfrm>
            <a:off x="284151" y="3736428"/>
            <a:ext cx="11507931" cy="311752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2F8FC-7F62-D3E1-341E-5FA94D94B490}"/>
              </a:ext>
            </a:extLst>
          </p:cNvPr>
          <p:cNvSpPr txBox="1"/>
          <p:nvPr/>
        </p:nvSpPr>
        <p:spPr>
          <a:xfrm>
            <a:off x="1216269" y="3287345"/>
            <a:ext cx="2285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u="sng" dirty="0">
                <a:cs typeface="Calibri"/>
              </a:rPr>
              <a:t>Coastal Landforms</a:t>
            </a:r>
            <a:endParaRPr lang="en-GB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E42056-68DF-247C-324E-5901321254F8}"/>
              </a:ext>
            </a:extLst>
          </p:cNvPr>
          <p:cNvSpPr txBox="1"/>
          <p:nvPr/>
        </p:nvSpPr>
        <p:spPr>
          <a:xfrm>
            <a:off x="7527192" y="3394807"/>
            <a:ext cx="2549769" cy="379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u="sng" dirty="0">
                <a:cs typeface="Calibri"/>
              </a:rPr>
              <a:t>Types of coast</a:t>
            </a:r>
            <a:endParaRPr lang="en-GB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0C8522-74AC-C74D-75AC-7743F45171BC}"/>
              </a:ext>
            </a:extLst>
          </p:cNvPr>
          <p:cNvSpPr txBox="1"/>
          <p:nvPr/>
        </p:nvSpPr>
        <p:spPr>
          <a:xfrm>
            <a:off x="2486268" y="4176344"/>
            <a:ext cx="1230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b="1" u="sng" dirty="0"/>
          </a:p>
        </p:txBody>
      </p:sp>
      <p:pic>
        <p:nvPicPr>
          <p:cNvPr id="8" name="Picture 10" descr="Diagram&#10;&#10;Description automatically generated">
            <a:extLst>
              <a:ext uri="{FF2B5EF4-FFF2-40B4-BE49-F238E27FC236}">
                <a16:creationId xmlns:a16="http://schemas.microsoft.com/office/drawing/2014/main" id="{651D42D2-A1D5-E096-0464-31A39F80C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" r="184"/>
          <a:stretch/>
        </p:blipFill>
        <p:spPr>
          <a:xfrm>
            <a:off x="318478" y="3657599"/>
            <a:ext cx="4931516" cy="28780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E0E127-7AA0-9653-DF6D-7BDA3E9835B6}"/>
              </a:ext>
            </a:extLst>
          </p:cNvPr>
          <p:cNvSpPr/>
          <p:nvPr/>
        </p:nvSpPr>
        <p:spPr>
          <a:xfrm>
            <a:off x="2698749" y="6091115"/>
            <a:ext cx="918307" cy="37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E3449-39BD-BADD-7B55-3033F099B2F3}"/>
              </a:ext>
            </a:extLst>
          </p:cNvPr>
          <p:cNvSpPr/>
          <p:nvPr/>
        </p:nvSpPr>
        <p:spPr>
          <a:xfrm>
            <a:off x="3763595" y="6091115"/>
            <a:ext cx="1299307" cy="37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5CB5AF1-4D59-7EBD-1F10-1A326CBE8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015" y="3807069"/>
            <a:ext cx="1287585" cy="943709"/>
          </a:xfrm>
          <a:prstGeom prst="rect">
            <a:avLst/>
          </a:prstGeom>
        </p:spPr>
      </p:pic>
      <p:pic>
        <p:nvPicPr>
          <p:cNvPr id="15" name="Picture 15" descr="A picture containing nature, beach, shore, sandy&#10;&#10;Description automatically generated">
            <a:extLst>
              <a:ext uri="{FF2B5EF4-FFF2-40B4-BE49-F238E27FC236}">
                <a16:creationId xmlns:a16="http://schemas.microsoft.com/office/drawing/2014/main" id="{2B397CDF-9212-70E8-B3B0-5D4A4F0DD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89" y="3807924"/>
            <a:ext cx="1447068" cy="94199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65AE411-81DC-9E8D-15E4-2E3E868B8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015" y="3804538"/>
            <a:ext cx="1375508" cy="978078"/>
          </a:xfrm>
          <a:prstGeom prst="rect">
            <a:avLst/>
          </a:prstGeom>
        </p:spPr>
      </p:pic>
      <p:pic>
        <p:nvPicPr>
          <p:cNvPr id="17" name="Picture 17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F24B8586-CA18-EBE7-B78B-B5DE27B4A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784" y="5233964"/>
            <a:ext cx="1336431" cy="825305"/>
          </a:xfrm>
          <a:prstGeom prst="rect">
            <a:avLst/>
          </a:prstGeom>
        </p:spPr>
      </p:pic>
      <p:pic>
        <p:nvPicPr>
          <p:cNvPr id="18" name="Picture 18" descr="A picture containing water, outdoor, nature, shore&#10;&#10;Description automatically generated">
            <a:extLst>
              <a:ext uri="{FF2B5EF4-FFF2-40B4-BE49-F238E27FC236}">
                <a16:creationId xmlns:a16="http://schemas.microsoft.com/office/drawing/2014/main" id="{5FD10662-7FD2-ECCB-2692-FD4C12FC0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5238035"/>
            <a:ext cx="1522047" cy="817162"/>
          </a:xfrm>
          <a:prstGeom prst="rect">
            <a:avLst/>
          </a:prstGeom>
        </p:spPr>
      </p:pic>
      <p:pic>
        <p:nvPicPr>
          <p:cNvPr id="19" name="Picture 19" descr="A picture containing nature, highland&#10;&#10;Description automatically generated">
            <a:extLst>
              <a:ext uri="{FF2B5EF4-FFF2-40B4-BE49-F238E27FC236}">
                <a16:creationId xmlns:a16="http://schemas.microsoft.com/office/drawing/2014/main" id="{9B4E27D5-A8AF-9E5F-088D-3F97F50BA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5323" y="5230446"/>
            <a:ext cx="1326662" cy="8323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5A03F2-42AF-E546-D476-ED3063124051}"/>
              </a:ext>
            </a:extLst>
          </p:cNvPr>
          <p:cNvSpPr txBox="1"/>
          <p:nvPr/>
        </p:nvSpPr>
        <p:spPr>
          <a:xfrm>
            <a:off x="6801826" y="4774711"/>
            <a:ext cx="2743199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C13F03-5268-9D67-7150-6638F616EB89}"/>
              </a:ext>
            </a:extLst>
          </p:cNvPr>
          <p:cNvSpPr txBox="1"/>
          <p:nvPr/>
        </p:nvSpPr>
        <p:spPr>
          <a:xfrm>
            <a:off x="5490306" y="6171712"/>
            <a:ext cx="61790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Cliff                           Harbour            Cove               Flood </a:t>
            </a:r>
            <a:r>
              <a:rPr lang="en-GB" b="1">
                <a:cs typeface="Calibri"/>
              </a:rPr>
              <a:t>defences</a:t>
            </a:r>
            <a:endParaRPr lang="en-GB" b="1" dirty="0" err="1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60F84E-5EF6-C442-DE1C-A2F1048854FE}"/>
              </a:ext>
            </a:extLst>
          </p:cNvPr>
          <p:cNvSpPr txBox="1"/>
          <p:nvPr/>
        </p:nvSpPr>
        <p:spPr>
          <a:xfrm>
            <a:off x="5377961" y="4713654"/>
            <a:ext cx="59299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Salt Marsh        Pebble                   Sand                       Rock</a:t>
            </a:r>
            <a:endParaRPr lang="en-GB" b="1" u="sng" dirty="0"/>
          </a:p>
        </p:txBody>
      </p:sp>
      <p:pic>
        <p:nvPicPr>
          <p:cNvPr id="27" name="Picture 27" descr="A picture containing grass, outdoor, water, nature&#10;&#10;Description automatically generated">
            <a:extLst>
              <a:ext uri="{FF2B5EF4-FFF2-40B4-BE49-F238E27FC236}">
                <a16:creationId xmlns:a16="http://schemas.microsoft.com/office/drawing/2014/main" id="{5E86264A-B433-8F69-F3AC-73B39BCB92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9169" y="3808007"/>
            <a:ext cx="1346200" cy="912525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FC9B6220-F740-D458-E55C-24F1A1883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3015" y="5229658"/>
            <a:ext cx="1531816" cy="8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65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6B9E2A850A841A46DF84836850B56" ma:contentTypeVersion="17" ma:contentTypeDescription="Create a new document." ma:contentTypeScope="" ma:versionID="35d3d59e7a608a58fd57636eab1f4218">
  <xsd:schema xmlns:xsd="http://www.w3.org/2001/XMLSchema" xmlns:xs="http://www.w3.org/2001/XMLSchema" xmlns:p="http://schemas.microsoft.com/office/2006/metadata/properties" xmlns:ns2="d5d9292d-8b82-4250-868d-9e6fc68dd06f" xmlns:ns3="59025288-42e0-4d93-ae8f-1814a6634206" targetNamespace="http://schemas.microsoft.com/office/2006/metadata/properties" ma:root="true" ma:fieldsID="e5f2706ed5dceff3db2259c0cfd8e5c9" ns2:_="" ns3:_="">
    <xsd:import namespace="d5d9292d-8b82-4250-868d-9e6fc68dd06f"/>
    <xsd:import namespace="59025288-42e0-4d93-ae8f-1814a66342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9292d-8b82-4250-868d-9e6fc68dd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84c52-400e-44fd-85e2-d90bcdba3a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25288-42e0-4d93-ae8f-1814a66342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90e33e-c92e-42da-8fcb-38db8b337a96}" ma:internalName="TaxCatchAll" ma:showField="CatchAllData" ma:web="59025288-42e0-4d93-ae8f-1814a66342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d9292d-8b82-4250-868d-9e6fc68dd06f">
      <Terms xmlns="http://schemas.microsoft.com/office/infopath/2007/PartnerControls"/>
    </lcf76f155ced4ddcb4097134ff3c332f>
    <TaxCatchAll xmlns="59025288-42e0-4d93-ae8f-1814a6634206" xsi:nil="true"/>
  </documentManagement>
</p:properties>
</file>

<file path=customXml/itemProps1.xml><?xml version="1.0" encoding="utf-8"?>
<ds:datastoreItem xmlns:ds="http://schemas.openxmlformats.org/officeDocument/2006/customXml" ds:itemID="{35762420-C19B-41AF-B470-990376C08F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4751DD-0BAA-4AF5-88AA-D881D77456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d9292d-8b82-4250-868d-9e6fc68dd06f"/>
    <ds:schemaRef ds:uri="59025288-42e0-4d93-ae8f-1814a66342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8804B1-AFD3-45C4-B4F1-BBB526E99635}">
  <ds:schemaRefs>
    <ds:schemaRef ds:uri="http://schemas.microsoft.com/office/2006/metadata/properties"/>
    <ds:schemaRef ds:uri="http://schemas.microsoft.com/office/infopath/2007/PartnerControls"/>
    <ds:schemaRef ds:uri="d5d9292d-8b82-4250-868d-9e6fc68dd06f"/>
    <ds:schemaRef ds:uri="59025288-42e0-4d93-ae8f-1814a66342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251</Words>
  <Application>Microsoft Office PowerPoint</Application>
  <PresentationFormat>Widescreen</PresentationFormat>
  <Paragraphs>29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JSPC Computer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Braun</dc:creator>
  <cp:lastModifiedBy>Laura Braun</cp:lastModifiedBy>
  <cp:revision>650</cp:revision>
  <dcterms:created xsi:type="dcterms:W3CDTF">2020-12-07T14:08:52Z</dcterms:created>
  <dcterms:modified xsi:type="dcterms:W3CDTF">2024-01-08T14:57:42Z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0x0101006056B9E2A850A841A46DF84836850B56</vt:lpwstr>
  </property>
  <property fmtid="{D5CDD505-2E9C-101B-9397-08002B2CF9AE}" pid="3" name="MediaServiceImageTags">
    <vt:lpwstr/>
  </property>
</Properties>
</file>